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1" r:id="rId6"/>
    <p:sldId id="263" r:id="rId7"/>
    <p:sldId id="264" r:id="rId8"/>
    <p:sldId id="265" r:id="rId9"/>
    <p:sldId id="266" r:id="rId10"/>
    <p:sldId id="267" r:id="rId11"/>
    <p:sldId id="259" r:id="rId12"/>
    <p:sldId id="262" r:id="rId13"/>
    <p:sldId id="269" r:id="rId14"/>
    <p:sldId id="270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68A6-414D-4A9D-984E-D802E7ABC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22D04-5CE9-4561-9707-DAAF4781B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BB64B-FFE5-4D96-84F7-BC3D2161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C9D55-6708-45F3-8F8F-2FAD9874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A9D6A-A239-418E-A4E2-3CF66E22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8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490E-EAAB-4ABD-9E60-A14A21BE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C285-1021-4BBF-B8ED-9F46F465A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389BF-0684-4CFF-90D8-AECDA5A2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F134C-CB79-43E2-A3EC-5FFE37DB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86E40-F6FC-44D2-885E-AA26B56A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4F125-64E7-4D92-B349-5A3883EC8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1A74E-A074-4118-9339-284B12C86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29FB0-44D4-4052-B448-B9B4DB0B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67725-150C-41CF-850C-BD8744F6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38D5B-4307-4F56-9E57-16C3F13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0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662F-E514-49F3-80D4-1778CA0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BB64-A23C-413E-A7AE-4B07B65B9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9ADAB-99B4-4488-95ED-5B61EF4E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6F19F-2615-48CA-BA71-E3B5AC1F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DAE2C-D786-41B2-AF41-2E187C07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7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F325-9C2D-4960-B4F7-1F0F3775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7DFFC-0F69-4E18-8217-4FBADA441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4ECEC-2A00-45DE-B853-0C2C8F565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D23B0-9289-4412-873B-BB27CC4E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FC9C6-4968-44F7-8678-4B97FC87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254F-5271-4B3F-B4EF-B47C75E9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33E8-6929-4725-8F1C-737E5B6F4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5F58B-62D6-436F-B75E-C2E887762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9A53-2304-4BAE-BB8C-46EB3E71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5C9B9-8821-4252-98B1-F16F46D5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0E5F4-E455-4411-8EB6-2E5CCD8E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CEF4-AF63-4010-8CA0-90D8ADAC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5024F-6304-4DBD-B951-1272AFFEF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B8238-157E-44D6-BDED-8BF2CD3F6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E96B4-828C-4C19-84CD-55F8B3093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0002F-513E-4716-A12F-C5682B1BC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661A35-3A63-4238-8256-20F744E1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4B3949-3F4D-47A3-8A3A-6149A2B3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CC16A-AA38-4731-BF71-554CFDC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8550-7771-411E-BCD6-60DDBFCF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C58D81-8062-42BD-9759-439FED7F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28D52-3C9E-462A-A64E-F4B226F9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D0ED5-C18D-4413-86FF-4BDFF28B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50EA1-8CEE-4EA0-8D82-2DA3E879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35B3F-CA85-4276-B95C-4ED792A8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E3088-8E68-49A3-9100-D6810417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3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94CB-9712-49E7-BE46-AE9A5A7C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57E2-9C6D-40C1-BAA3-43FA1A75E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A8DD3-BCDE-4D52-8750-B68CA8E00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2B39C-FB20-4732-86CE-ACC8A1F7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437CE-10C9-4D8D-8560-AEE49F1C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94081-970A-4F54-97D6-BC69E342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1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E15D-7F1C-440D-B61F-857107B2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740CF-6CD6-43A8-B037-5F3269B0E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544BA-0BB1-479D-9BA3-17D66B722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297EA-0826-4A3A-8C4F-D37BE8EB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D2B24-3100-44FC-A4A4-4DF739B2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C7F6D-2F89-4B54-862D-3F4C3CD9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7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F36F7-2346-4CBE-85AC-707BC5D8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10AC8-CDCA-46BA-AC0E-0738B27B4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377B8-C2A1-4414-BDBF-A70196ECA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34C44-B036-402A-A347-C6FD0643D6D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99D16-67A8-4955-93B8-A6327ABAD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6AF8-682D-4D73-8966-80EF273F8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6309E-F8B1-4CC3-9C21-26D0B9AA8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7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vidhya.com/blog/2018/06/data-scientists-used-a-random-forest-model-to-predict-the-world-cup-2018-winner/" TargetMode="External"/><Relationship Id="rId13" Type="http://schemas.openxmlformats.org/officeDocument/2006/relationships/hyperlink" Target="https://fbref.com/en/comps/1/1709/2014-FIFA-World-Cup-Stats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log.goodaudience.com/predicting-fifa-world-cup-2018-using-machine-learning-dc07ad8dd576" TargetMode="External"/><Relationship Id="rId12" Type="http://schemas.openxmlformats.org/officeDocument/2006/relationships/hyperlink" Target="https://www.thesoccerworldcups.com/stats.php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kaggle.com/martj42/international-football-results-from-1872-to-2017/data" TargetMode="External"/><Relationship Id="rId11" Type="http://schemas.openxmlformats.org/officeDocument/2006/relationships/hyperlink" Target="https://www.record-evolution.de/en/fifa-world-cup-statistics-data-modeling-with-repods-part-i/" TargetMode="External"/><Relationship Id="rId5" Type="http://schemas.openxmlformats.org/officeDocument/2006/relationships/hyperlink" Target="https://www.fifa.com/fifa-world-ranking/men?dateId=id13295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img.fifa.com/image/upload/hzfqyndmnqazczvc5xdb.pdf" TargetMode="External"/><Relationship Id="rId4" Type="http://schemas.openxmlformats.org/officeDocument/2006/relationships/hyperlink" Target="https://www.kaggle.com/tadhgfitzgerald/fifa-international-soccer-mens-ranking-1993now" TargetMode="External"/><Relationship Id="rId9" Type="http://schemas.openxmlformats.org/officeDocument/2006/relationships/hyperlink" Target="https://www.whoscored.com/Regions/247/Tournaments/36/Seasons/5967/Stages/12763/PlayerStatistics/International-FIFA-World-Cup-2018" TargetMode="External"/><Relationship Id="rId14" Type="http://schemas.openxmlformats.org/officeDocument/2006/relationships/hyperlink" Target="https://www.foxsports.com/soccer/fifa-world-cup/histor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12A92-EADE-481D-B7A3-21F103BD2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FIFA World Cup Rankings</a:t>
            </a:r>
            <a:r>
              <a:rPr lang="en-US" sz="7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Dataset</a:t>
            </a:r>
            <a:endParaRPr lang="en-US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0424A-27A5-4E96-B5C7-7E86CC82F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Ryan Meston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Bellevue University</a:t>
            </a:r>
            <a:endParaRPr lang="en-US" sz="1800"/>
          </a:p>
          <a:p>
            <a:endParaRPr lang="en-US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BCD2B0D-38C0-4250-8102-E464769BF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4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81"/>
    </mc:Choice>
    <mc:Fallback>
      <p:transition spd="slow" advTm="13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B5245-BEA2-413F-A5E9-BA5A7CC4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Linear Regression Model Fit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F1E6FE-71F4-42AB-96BA-EDCAC5D8AB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3324152"/>
            <a:ext cx="5140661" cy="203056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7B414D-1A66-41D4-B40C-4CA03CAE7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13142" y="2668720"/>
            <a:ext cx="5140656" cy="334142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E6311FE-C5FB-41EE-80F7-A1F667E51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3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16"/>
    </mc:Choice>
    <mc:Fallback>
      <p:transition spd="slow" advTm="59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ABA39-DF96-4649-BDF9-0B1F79A0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FDCE20-692C-4858-9B18-06165ADF6B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14356" y="1520040"/>
            <a:ext cx="6408836" cy="366666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3D1B2C-4935-4EFB-9C81-229F24A54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7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97"/>
    </mc:Choice>
    <mc:Fallback>
      <p:transition spd="slow" advTm="54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F1E8E-28C4-4A7B-901D-DF4D5319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7D2E28-CE32-4BD9-9796-4D5D061D6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Countries total number 1 ranking.</a:t>
            </a:r>
          </a:p>
          <a:p>
            <a:pPr marL="0" indent="0"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Brazil         143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Spain           64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Germany         28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Argentina       26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France          13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Italy            6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Belgium          5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Netherlands      1</a:t>
            </a: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FBD6EE5-235A-41CD-8882-464E5F30928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5692" y="843533"/>
            <a:ext cx="6488490" cy="5280175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04B96B-A0B1-4FBE-AA70-E314F93E5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1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95"/>
    </mc:Choice>
    <mc:Fallback>
      <p:transition spd="slow" advTm="52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FB690-1FE2-412D-A324-8A3C231A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Project Question Results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B5D68-D08C-421C-9AE3-DFD8983E7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4119"/>
            <a:ext cx="10515600" cy="4028081"/>
          </a:xfrm>
        </p:spPr>
        <p:txBody>
          <a:bodyPr>
            <a:normAutofit/>
          </a:bodyPr>
          <a:lstStyle/>
          <a:p>
            <a:pPr marL="0" marR="0" lvl="0" indent="0">
              <a:spcBef>
                <a:spcPts val="0"/>
              </a:spcBef>
              <a:buSzPts val="1000"/>
              <a:buNone/>
              <a:tabLst>
                <a:tab pos="6858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country has the most championships?</a:t>
            </a:r>
          </a:p>
          <a:p>
            <a:pPr>
              <a:spcBef>
                <a:spcPts val="0"/>
              </a:spcBef>
              <a:buSzPts val="1000"/>
              <a:tabLst>
                <a:tab pos="6858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Brazil is the country with the most FIFA World Cup Championships. They have 5 total championships.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buSzPts val="1000"/>
              <a:buNone/>
              <a:tabLst>
                <a:tab pos="6858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teams are the most consistent/ranked 1 most often?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SzPts val="1000"/>
              <a:tabLst>
                <a:tab pos="6858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Brazil is also the most consistent team with receiving a world 1 ranking over 143 times.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buSzPts val="1000"/>
              <a:buNone/>
              <a:tabLst>
                <a:tab pos="6858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confederation is strongest?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SzPts val="1000"/>
              <a:tabLst>
                <a:tab pos="6858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strongest confederation is the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CONMEBOL confederation – The South American Football Confederation with 169 number world ranking.</a:t>
            </a:r>
          </a:p>
          <a:p>
            <a:pPr marL="0" marR="0" lvl="0" indent="0">
              <a:spcBef>
                <a:spcPts val="0"/>
              </a:spcBef>
              <a:buSzPts val="1000"/>
              <a:buNone/>
              <a:tabLst>
                <a:tab pos="6858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team strength relate to player performance?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SzPts val="1000"/>
              <a:tabLst>
                <a:tab pos="6858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question I am going to comeback to at a later date. I did not have time to scrape the player data I had to analyze it to answer this question.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buSzPts val="1000"/>
              <a:buNone/>
              <a:tabLst>
                <a:tab pos="6858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we predict the next World Cup Champions? Changed to; how many points does a team need to rank # 1 worldwide?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SzPts val="1000"/>
              <a:tabLst>
                <a:tab pos="6858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did not get to do a machine learning algorithm like I wanted to for this project, but I was able to use linear regression to show how many points a team would need to be in the running’s for a number world ranking. For a team to reach the rank of 1 worldwide they would need to have at least 938 points.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938EA7-247C-4ED6-A87E-74DF72E67A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82"/>
    </mc:Choice>
    <mc:Fallback>
      <p:transition spd="slow" advTm="14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F4C87-65EF-47F3-947E-7B0F2040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References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A1E28-CA60-40D6-91B7-71C4B8C78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4" y="2276856"/>
            <a:ext cx="11223774" cy="4211030"/>
          </a:xfrm>
        </p:spPr>
        <p:txBody>
          <a:bodyPr>
            <a:normAutofit fontScale="92500"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Fitzgerald,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Tadhg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FIFA Soccer Rankings.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https://www.kaggle.com/tadhgfitzgerald/fifa-international-soccer-mens-ranking-1993now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FIFA.com. FIFA World Ranking.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https://www.fifa.com/fifa-world-ranking/men?dateId=id13295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Jurisoo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Mart. International Football Results from 1872 – 2021.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https://www.kaggle.com/martj42/international-football-results-from-1872-to-2017/data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Muriuki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Gerald. June 8, 2018. Predicting FIFA World Cup 2018 Using Machine Learning. 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https://blog.goodaudience.com/predicting-fifa-world-cup-2018-using-machine-learning-dc07ad8dd576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Dar, Pranav. June 13, 2018. Data Scientists built a Random Forest Model to predict the World Cup 2018 Winner.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https://www.analyticsvidhya.com/blog/2018/06/data-scientists-used-a-random-forest-model-to-predict-the-world-cup-2018-winner/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whoscored.com.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https://www.whoscored.com/Regions/247/Tournaments/36/Seasons/5967/Stages/12763/PlayerStatistics/International-FIFA-World-Cup-2018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PDF.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https://img.fifa.com/image/upload/hzfqyndmnqazczvc5xdb.pdf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FIFA.com Official Documents.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https://www.record-evolution.de/en/fifa-world-cup-statistics-data-modeling-with-repods-part-i/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Soccer World Cups.com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2"/>
              </a:rPr>
              <a:t>https://www.thesoccerworldcups.com/stats.php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FBRef.com. 2014 FIFA World Cup Stats.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3"/>
              </a:rPr>
              <a:t>https://fbref.com/en/comps/1/1709/2014-FIFA-World-Cup-Stats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Foxsports.com. FIFA World Cup. </a:t>
            </a:r>
            <a:r>
              <a:rPr lang="en-US" sz="16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4"/>
              </a:rPr>
              <a:t>https://www.foxsports.com/soccer/fifa-world-cup/history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A73B69-E504-4697-AC86-3CE1994F4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53"/>
    </mc:Choice>
    <mc:Fallback>
      <p:transition spd="slow" advTm="19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6D7CF-77C5-4AFF-9A54-3B6243E2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10 Questions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247D5-2E33-4C5D-8470-8D677F42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many games do the top ten teams play per year to maintain their dominance?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many points do the top teams score in each match?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many points are scored on the top teams in each match?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strong is each national team’s roster?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the second-string players rank nationally compared to other teams first string players?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are other conferences less dominant in the sport?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was the coach on the championship teams?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was the staff on the championship teams?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player has appeared in the most FIFA World Cups?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are the most valuable players on each national team?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CB5B6B-F7DD-4FDE-AA7B-19DC839D22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96"/>
    </mc:Choice>
    <mc:Fallback>
      <p:transition spd="slow" advTm="23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5163A-85F5-4854-B225-2F1A9722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Abstract &amp; Project Questions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90A9-AD8C-42D3-8F18-3B67316A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purpose of this project is to analyze FIFA World Cup rankings, player rankings, and game data to determine how many points a team needs to be ranked number 1 in the world.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questions that I would like to answer are as follows:</a:t>
            </a:r>
          </a:p>
          <a:p>
            <a:pPr marL="0" indent="0"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country has the most championships?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teams are the most consistent?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confederation is strongest?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team strength relate to player performance?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we predict the next World Cup Champions?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D746F1-48F3-4CA8-9FB0-325C1687B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80"/>
    </mc:Choice>
    <mc:Fallback>
      <p:transition spd="slow" advTm="35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66262-3AF4-4BDD-88EF-20B9589D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Introduction &amp; Background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C12A2-751A-4B3A-8F58-4CFBE5328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dataset I used for this project was found on Kaggle.com. This dataset houses all the FIFA World Cup Rankings data. The row headings for the dataset are as follows: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rank – team rank.         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country_full – countries full name.   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country_abrv – countries name abbreviated.   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total_points – total points country received.   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previous_points – countries previous points.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rank_change – countries rank change per week.    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cur_year_avg – current points average.   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cur_year_avg_weighted – current points weighted average.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20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267B326-B49E-4439-A72E-A28C745A09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6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68"/>
    </mc:Choice>
    <mc:Fallback>
      <p:transition spd="slow" advTm="60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D1D3D-FD09-412F-8125-1C0C0ABB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Introduction &amp; Background Continued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F17E-17D0-46D3-BE10-38B695B76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last_year_avg – last year points average.           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last_year_avg_weighted – last year points weighted average.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two_year_ago_avg – two years ago points average.          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two_year_ago_weighted – two years ago weighted average.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three_year_ago_avg – three years ago points average.             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three_year_ago_weighted – three years ago points weighted average.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confederation – confederation the team belongs too.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rank_date – date team was ranked respected ranking.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20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215EAD-E08E-44C1-9C2C-F74BA9AFC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65"/>
    </mc:Choice>
    <mc:Fallback>
      <p:transition spd="slow" advTm="55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8E4233-E7CD-4095-B027-6EB9E794F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8536E9-29D8-4127-8495-62FB07193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61343" y="1412489"/>
            <a:ext cx="3109328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six confederations that are listed in the dataset.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UEFA        14933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CAF         14876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AFC         12617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CONCACAF     9664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CONMEBOL     2860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OFC          2843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07098-8389-473F-8964-0BB14D43D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0683" y="1412489"/>
            <a:ext cx="3904652" cy="4363844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figures below show which confederation has had the most number 1 rankings and how many times that confederation has been ranked number 1.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CONMEBOL    169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base" latinLnBrk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UEFA        117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9C3EEB-F9AF-4852-9640-B1F39E1CC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4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42"/>
    </mc:Choice>
    <mc:Fallback>
      <p:transition spd="slow" advTm="84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659AD-ABD0-40EF-8BA5-F47DBE40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Home Games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vs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 Away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489B-7751-4887-922E-CAB1C138F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Home team games played:</a:t>
            </a:r>
          </a:p>
          <a:p>
            <a:r>
              <a:rPr lang="en-US" sz="2000"/>
              <a:t>Brazil: 84</a:t>
            </a:r>
          </a:p>
          <a:p>
            <a:r>
              <a:rPr lang="en-US" sz="2000"/>
              <a:t>Germany: 77</a:t>
            </a:r>
          </a:p>
          <a:p>
            <a:r>
              <a:rPr lang="en-US" sz="2000"/>
              <a:t>Argentina: 60</a:t>
            </a:r>
          </a:p>
          <a:p>
            <a:r>
              <a:rPr lang="en-US" sz="2000"/>
              <a:t>Italy: 49</a:t>
            </a:r>
          </a:p>
          <a:p>
            <a:r>
              <a:rPr lang="en-US" sz="2000"/>
              <a:t>France: 40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7080C-5AE8-4180-AD2D-45F396B3C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Away team games played:</a:t>
            </a:r>
          </a:p>
          <a:p>
            <a:r>
              <a:rPr lang="en-US" sz="2000" dirty="0"/>
              <a:t>Uruguay: 37</a:t>
            </a:r>
          </a:p>
          <a:p>
            <a:r>
              <a:rPr lang="en-US" sz="2000" dirty="0"/>
              <a:t>Italy: 34</a:t>
            </a:r>
          </a:p>
          <a:p>
            <a:r>
              <a:rPr lang="en-US" sz="2000" dirty="0"/>
              <a:t>Spain: 33</a:t>
            </a:r>
          </a:p>
          <a:p>
            <a:r>
              <a:rPr lang="en-US" sz="2000" dirty="0"/>
              <a:t>England: 33</a:t>
            </a:r>
          </a:p>
          <a:p>
            <a:r>
              <a:rPr lang="en-US" sz="2000" dirty="0"/>
              <a:t>Germany: 32</a:t>
            </a:r>
          </a:p>
          <a:p>
            <a:endParaRPr lang="en-US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980FB1-1C1A-47BE-AF7B-85A315B42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3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98"/>
    </mc:Choice>
    <mc:Fallback>
      <p:transition spd="slow" advTm="59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7C104-FC75-4856-807A-E2A6F218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FIFA World Cup First Place Finishes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78AE-ED48-44ED-BD1B-12263678C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Teams first place finishes:</a:t>
            </a:r>
          </a:p>
          <a:p>
            <a:pPr marL="0" indent="0"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Brazil          5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Italy           4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West Germany    3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France          2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Argentina       2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Uruguay         2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England         1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Germany         1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Spain           1</a:t>
            </a:r>
          </a:p>
          <a:p>
            <a:endParaRPr lang="en-US" sz="1400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BA4F986-D8B5-4E00-BFED-EA1500720C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2" b="974"/>
          <a:stretch/>
        </p:blipFill>
        <p:spPr>
          <a:xfrm>
            <a:off x="5282491" y="841248"/>
            <a:ext cx="6159393" cy="527608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5FF9CE-ED13-45EC-9F53-2AC3B87C6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8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40"/>
    </mc:Choice>
    <mc:Fallback>
      <p:transition spd="slow" advTm="29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C0023-FFE7-428B-BFC8-9E6A8A27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FIFA World Cup Second Place Finishes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5922A-DE51-4CE2-90F1-6E675CE65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Teams second place finishes:</a:t>
            </a:r>
          </a:p>
          <a:p>
            <a:pPr marL="0" indent="0">
              <a:buNone/>
            </a:pPr>
            <a:endParaRPr lang="en-US" sz="900" dirty="0"/>
          </a:p>
          <a:p>
            <a:pPr>
              <a:spcBef>
                <a:spcPts val="0"/>
              </a:spcBef>
            </a:pPr>
            <a:r>
              <a:rPr lang="en-US" sz="1600" dirty="0"/>
              <a:t>Netherlands       3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West Germany      3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Argentina         3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Italy             2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Hungary           2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Brazil            2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Czechoslovakia    2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France            1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Sweden            1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Germany           1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Croatia           1</a:t>
            </a:r>
          </a:p>
          <a:p>
            <a:pPr marL="0"/>
            <a:endParaRPr lang="en-US" sz="9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99D487-D6D5-4DDE-AE80-803E46C0F7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31028" y="841248"/>
            <a:ext cx="5862319" cy="52760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9D1BC9-077E-42BB-AEE2-377C002A3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5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81"/>
    </mc:Choice>
    <mc:Fallback>
      <p:transition spd="slow" advTm="1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36F0F-5065-45B0-86DB-D9CECFCA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FIFA World Cup Third Place Finishes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E4EF-38C6-4D72-8935-8FF76D9F5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Teams third place finishes: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/>
              <a:t>Germany          3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Poland           2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Sweden           2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Brazil           2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France           2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Chile            1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Belgium          1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Croatia          1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United States    1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Portugal         1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Netherlands      1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Turkey           1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West Germany     1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Italy            1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Austria          1</a:t>
            </a:r>
          </a:p>
          <a:p>
            <a:endParaRPr lang="en-US" sz="400" dirty="0"/>
          </a:p>
        </p:txBody>
      </p:sp>
      <p:pic>
        <p:nvPicPr>
          <p:cNvPr id="5" name="Content Placeholder 4" descr="Logo&#10;&#10;Description automatically generated with low confidence">
            <a:extLst>
              <a:ext uri="{FF2B5EF4-FFF2-40B4-BE49-F238E27FC236}">
                <a16:creationId xmlns:a16="http://schemas.microsoft.com/office/drawing/2014/main" id="{8613C110-E995-4898-802A-85DD5015C4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14653" y="841248"/>
            <a:ext cx="5895069" cy="527608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05EEC1C-B1C0-4FE7-A1F1-C96176C32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3"/>
    </mc:Choice>
    <mc:Fallback>
      <p:transition spd="slow" advTm="13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1136</Words>
  <Application>Microsoft Office PowerPoint</Application>
  <PresentationFormat>Widescreen</PresentationFormat>
  <Paragraphs>149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Times New Roman</vt:lpstr>
      <vt:lpstr>Office Theme</vt:lpstr>
      <vt:lpstr>FIFA World Cup Rankings Dataset</vt:lpstr>
      <vt:lpstr>Abstract &amp; Project Questions</vt:lpstr>
      <vt:lpstr>Introduction &amp; Background</vt:lpstr>
      <vt:lpstr>Introduction &amp; Background Continued</vt:lpstr>
      <vt:lpstr>Methodology</vt:lpstr>
      <vt:lpstr>Home Games  vs  Away Games</vt:lpstr>
      <vt:lpstr>FIFA World Cup First Place Finishes</vt:lpstr>
      <vt:lpstr>FIFA World Cup Second Place Finishes</vt:lpstr>
      <vt:lpstr>FIFA World Cup Third Place Finishes</vt:lpstr>
      <vt:lpstr>Linear Regression Model Fit</vt:lpstr>
      <vt:lpstr>Results</vt:lpstr>
      <vt:lpstr>Results</vt:lpstr>
      <vt:lpstr>Project Question Results</vt:lpstr>
      <vt:lpstr>References</vt:lpstr>
      <vt:lpstr>10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Meston</dc:creator>
  <cp:lastModifiedBy>Ryan Meston</cp:lastModifiedBy>
  <cp:revision>10</cp:revision>
  <dcterms:created xsi:type="dcterms:W3CDTF">2021-07-27T18:10:27Z</dcterms:created>
  <dcterms:modified xsi:type="dcterms:W3CDTF">2021-07-28T04:59:34Z</dcterms:modified>
</cp:coreProperties>
</file>